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5"/>
  </p:notesMasterIdLst>
  <p:handoutMasterIdLst>
    <p:handoutMasterId r:id="rId16"/>
  </p:handoutMasterIdLst>
  <p:sldIdLst>
    <p:sldId id="262" r:id="rId5"/>
    <p:sldId id="575" r:id="rId6"/>
    <p:sldId id="634" r:id="rId7"/>
    <p:sldId id="697" r:id="rId8"/>
    <p:sldId id="701" r:id="rId9"/>
    <p:sldId id="702" r:id="rId10"/>
    <p:sldId id="703" r:id="rId11"/>
    <p:sldId id="704" r:id="rId12"/>
    <p:sldId id="705" r:id="rId13"/>
    <p:sldId id="70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9E825-F812-4192-B0CB-F8AD31722EC0}" v="875" dt="2021-05-22T15:53:13.049"/>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704" autoAdjust="0"/>
  </p:normalViewPr>
  <p:slideViewPr>
    <p:cSldViewPr snapToGrid="0">
      <p:cViewPr varScale="1">
        <p:scale>
          <a:sx n="74" d="100"/>
          <a:sy n="74" d="100"/>
        </p:scale>
        <p:origin x="77" y="446"/>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1949E825-F812-4192-B0CB-F8AD31722EC0}"/>
    <pc:docChg chg="undo custSel addSld delSld modSld">
      <pc:chgData name="Ed Godfrey" userId="61aa7c48ee0e3db0" providerId="LiveId" clId="{1949E825-F812-4192-B0CB-F8AD31722EC0}" dt="2021-05-22T15:53:13.049" v="1224"/>
      <pc:docMkLst>
        <pc:docMk/>
      </pc:docMkLst>
      <pc:sldChg chg="modSp mod">
        <pc:chgData name="Ed Godfrey" userId="61aa7c48ee0e3db0" providerId="LiveId" clId="{1949E825-F812-4192-B0CB-F8AD31722EC0}" dt="2021-05-22T14:56:10.585" v="3" actId="20577"/>
        <pc:sldMkLst>
          <pc:docMk/>
          <pc:sldMk cId="115858616" sldId="262"/>
        </pc:sldMkLst>
        <pc:spChg chg="mod">
          <ac:chgData name="Ed Godfrey" userId="61aa7c48ee0e3db0" providerId="LiveId" clId="{1949E825-F812-4192-B0CB-F8AD31722EC0}" dt="2021-05-22T14:56:10.585" v="3" actId="20577"/>
          <ac:spMkLst>
            <pc:docMk/>
            <pc:sldMk cId="115858616" sldId="262"/>
            <ac:spMk id="2" creationId="{B3DBC5A5-A655-4396-885E-7E23D933771C}"/>
          </ac:spMkLst>
        </pc:spChg>
        <pc:spChg chg="mod">
          <ac:chgData name="Ed Godfrey" userId="61aa7c48ee0e3db0" providerId="LiveId" clId="{1949E825-F812-4192-B0CB-F8AD31722EC0}" dt="2021-05-22T14:56:06.550" v="1" actId="20577"/>
          <ac:spMkLst>
            <pc:docMk/>
            <pc:sldMk cId="115858616" sldId="262"/>
            <ac:spMk id="7" creationId="{FEAFAAE1-9210-4085-A7EF-A8BF279E5D22}"/>
          </ac:spMkLst>
        </pc:spChg>
      </pc:sldChg>
      <pc:sldChg chg="modSp mod modAnim">
        <pc:chgData name="Ed Godfrey" userId="61aa7c48ee0e3db0" providerId="LiveId" clId="{1949E825-F812-4192-B0CB-F8AD31722EC0}" dt="2021-05-22T15:01:49.463" v="33" actId="114"/>
        <pc:sldMkLst>
          <pc:docMk/>
          <pc:sldMk cId="3472066449" sldId="634"/>
        </pc:sldMkLst>
        <pc:spChg chg="mod">
          <ac:chgData name="Ed Godfrey" userId="61aa7c48ee0e3db0" providerId="LiveId" clId="{1949E825-F812-4192-B0CB-F8AD31722EC0}" dt="2021-05-22T15:00:22.148" v="22" actId="20577"/>
          <ac:spMkLst>
            <pc:docMk/>
            <pc:sldMk cId="3472066449" sldId="634"/>
            <ac:spMk id="2" creationId="{F75B297A-DDE0-4C5C-8AB4-BF625BBFCBDA}"/>
          </ac:spMkLst>
        </pc:spChg>
        <pc:spChg chg="mod">
          <ac:chgData name="Ed Godfrey" userId="61aa7c48ee0e3db0" providerId="LiveId" clId="{1949E825-F812-4192-B0CB-F8AD31722EC0}" dt="2021-05-22T15:01:49.463" v="33" actId="114"/>
          <ac:spMkLst>
            <pc:docMk/>
            <pc:sldMk cId="3472066449" sldId="634"/>
            <ac:spMk id="4" creationId="{E608B9D8-1865-4B62-B899-A104A5E7156F}"/>
          </ac:spMkLst>
        </pc:spChg>
      </pc:sldChg>
      <pc:sldChg chg="del">
        <pc:chgData name="Ed Godfrey" userId="61aa7c48ee0e3db0" providerId="LiveId" clId="{1949E825-F812-4192-B0CB-F8AD31722EC0}" dt="2021-05-22T15:53:04.458" v="1222" actId="47"/>
        <pc:sldMkLst>
          <pc:docMk/>
          <pc:sldMk cId="3959513902" sldId="696"/>
        </pc:sldMkLst>
      </pc:sldChg>
      <pc:sldChg chg="addSp delSp modSp mod modAnim">
        <pc:chgData name="Ed Godfrey" userId="61aa7c48ee0e3db0" providerId="LiveId" clId="{1949E825-F812-4192-B0CB-F8AD31722EC0}" dt="2021-05-22T15:25:20.297" v="351"/>
        <pc:sldMkLst>
          <pc:docMk/>
          <pc:sldMk cId="2322126919" sldId="697"/>
        </pc:sldMkLst>
        <pc:spChg chg="mod">
          <ac:chgData name="Ed Godfrey" userId="61aa7c48ee0e3db0" providerId="LiveId" clId="{1949E825-F812-4192-B0CB-F8AD31722EC0}" dt="2021-05-22T15:22:31.067" v="232" actId="255"/>
          <ac:spMkLst>
            <pc:docMk/>
            <pc:sldMk cId="2322126919" sldId="697"/>
            <ac:spMk id="4" creationId="{E608B9D8-1865-4B62-B899-A104A5E7156F}"/>
          </ac:spMkLst>
        </pc:spChg>
        <pc:spChg chg="mod">
          <ac:chgData name="Ed Godfrey" userId="61aa7c48ee0e3db0" providerId="LiveId" clId="{1949E825-F812-4192-B0CB-F8AD31722EC0}" dt="2021-05-22T15:22:36.337" v="254" actId="1035"/>
          <ac:spMkLst>
            <pc:docMk/>
            <pc:sldMk cId="2322126919" sldId="697"/>
            <ac:spMk id="5" creationId="{7BD1BE03-215E-4A89-BE43-B75999D0E2AD}"/>
          </ac:spMkLst>
        </pc:spChg>
        <pc:spChg chg="add del mod">
          <ac:chgData name="Ed Godfrey" userId="61aa7c48ee0e3db0" providerId="LiveId" clId="{1949E825-F812-4192-B0CB-F8AD31722EC0}" dt="2021-05-22T15:25:12.594" v="345" actId="1035"/>
          <ac:spMkLst>
            <pc:docMk/>
            <pc:sldMk cId="2322126919" sldId="697"/>
            <ac:spMk id="6" creationId="{F1F0641A-C023-4D01-97B6-1BF2943CD77A}"/>
          </ac:spMkLst>
        </pc:spChg>
      </pc:sldChg>
      <pc:sldChg chg="del">
        <pc:chgData name="Ed Godfrey" userId="61aa7c48ee0e3db0" providerId="LiveId" clId="{1949E825-F812-4192-B0CB-F8AD31722EC0}" dt="2021-05-22T15:53:00.255" v="1220" actId="47"/>
        <pc:sldMkLst>
          <pc:docMk/>
          <pc:sldMk cId="838216027" sldId="698"/>
        </pc:sldMkLst>
      </pc:sldChg>
      <pc:sldChg chg="del">
        <pc:chgData name="Ed Godfrey" userId="61aa7c48ee0e3db0" providerId="LiveId" clId="{1949E825-F812-4192-B0CB-F8AD31722EC0}" dt="2021-05-22T15:53:02.144" v="1221" actId="47"/>
        <pc:sldMkLst>
          <pc:docMk/>
          <pc:sldMk cId="746567907" sldId="699"/>
        </pc:sldMkLst>
      </pc:sldChg>
      <pc:sldChg chg="del">
        <pc:chgData name="Ed Godfrey" userId="61aa7c48ee0e3db0" providerId="LiveId" clId="{1949E825-F812-4192-B0CB-F8AD31722EC0}" dt="2021-05-22T15:53:05.509" v="1223" actId="47"/>
        <pc:sldMkLst>
          <pc:docMk/>
          <pc:sldMk cId="2326014022" sldId="700"/>
        </pc:sldMkLst>
      </pc:sldChg>
      <pc:sldChg chg="modSp add mod">
        <pc:chgData name="Ed Godfrey" userId="61aa7c48ee0e3db0" providerId="LiveId" clId="{1949E825-F812-4192-B0CB-F8AD31722EC0}" dt="2021-05-22T15:26:23.151" v="379" actId="20577"/>
        <pc:sldMkLst>
          <pc:docMk/>
          <pc:sldMk cId="105315404" sldId="701"/>
        </pc:sldMkLst>
        <pc:spChg chg="mod">
          <ac:chgData name="Ed Godfrey" userId="61aa7c48ee0e3db0" providerId="LiveId" clId="{1949E825-F812-4192-B0CB-F8AD31722EC0}" dt="2021-05-22T15:26:23.151" v="379" actId="20577"/>
          <ac:spMkLst>
            <pc:docMk/>
            <pc:sldMk cId="105315404" sldId="701"/>
            <ac:spMk id="2" creationId="{F75B297A-DDE0-4C5C-8AB4-BF625BBFCBDA}"/>
          </ac:spMkLst>
        </pc:spChg>
        <pc:spChg chg="mod">
          <ac:chgData name="Ed Godfrey" userId="61aa7c48ee0e3db0" providerId="LiveId" clId="{1949E825-F812-4192-B0CB-F8AD31722EC0}" dt="2021-05-22T15:26:09.631" v="354" actId="255"/>
          <ac:spMkLst>
            <pc:docMk/>
            <pc:sldMk cId="105315404" sldId="701"/>
            <ac:spMk id="4" creationId="{E608B9D8-1865-4B62-B899-A104A5E7156F}"/>
          </ac:spMkLst>
        </pc:spChg>
      </pc:sldChg>
      <pc:sldChg chg="add del">
        <pc:chgData name="Ed Godfrey" userId="61aa7c48ee0e3db0" providerId="LiveId" clId="{1949E825-F812-4192-B0CB-F8AD31722EC0}" dt="2021-05-22T15:24:14.188" v="271"/>
        <pc:sldMkLst>
          <pc:docMk/>
          <pc:sldMk cId="3160711252" sldId="701"/>
        </pc:sldMkLst>
      </pc:sldChg>
      <pc:sldChg chg="delSp modSp add mod delAnim modAnim">
        <pc:chgData name="Ed Godfrey" userId="61aa7c48ee0e3db0" providerId="LiveId" clId="{1949E825-F812-4192-B0CB-F8AD31722EC0}" dt="2021-05-22T15:43:53.627" v="1037"/>
        <pc:sldMkLst>
          <pc:docMk/>
          <pc:sldMk cId="4264173601" sldId="702"/>
        </pc:sldMkLst>
        <pc:spChg chg="mod">
          <ac:chgData name="Ed Godfrey" userId="61aa7c48ee0e3db0" providerId="LiveId" clId="{1949E825-F812-4192-B0CB-F8AD31722EC0}" dt="2021-05-22T15:43:22.571" v="1035" actId="255"/>
          <ac:spMkLst>
            <pc:docMk/>
            <pc:sldMk cId="4264173601" sldId="702"/>
            <ac:spMk id="4" creationId="{E608B9D8-1865-4B62-B899-A104A5E7156F}"/>
          </ac:spMkLst>
        </pc:spChg>
        <pc:spChg chg="del">
          <ac:chgData name="Ed Godfrey" userId="61aa7c48ee0e3db0" providerId="LiveId" clId="{1949E825-F812-4192-B0CB-F8AD31722EC0}" dt="2021-05-22T15:27:18.278" v="382" actId="21"/>
          <ac:spMkLst>
            <pc:docMk/>
            <pc:sldMk cId="4264173601" sldId="702"/>
            <ac:spMk id="5" creationId="{7BD1BE03-215E-4A89-BE43-B75999D0E2AD}"/>
          </ac:spMkLst>
        </pc:spChg>
        <pc:spChg chg="del">
          <ac:chgData name="Ed Godfrey" userId="61aa7c48ee0e3db0" providerId="LiveId" clId="{1949E825-F812-4192-B0CB-F8AD31722EC0}" dt="2021-05-22T15:27:11.966" v="381" actId="21"/>
          <ac:spMkLst>
            <pc:docMk/>
            <pc:sldMk cId="4264173601" sldId="702"/>
            <ac:spMk id="6" creationId="{F1F0641A-C023-4D01-97B6-1BF2943CD77A}"/>
          </ac:spMkLst>
        </pc:spChg>
      </pc:sldChg>
      <pc:sldChg chg="modSp add mod modAnim">
        <pc:chgData name="Ed Godfrey" userId="61aa7c48ee0e3db0" providerId="LiveId" clId="{1949E825-F812-4192-B0CB-F8AD31722EC0}" dt="2021-05-22T15:39:58.378" v="947"/>
        <pc:sldMkLst>
          <pc:docMk/>
          <pc:sldMk cId="3008909730" sldId="703"/>
        </pc:sldMkLst>
        <pc:spChg chg="mod">
          <ac:chgData name="Ed Godfrey" userId="61aa7c48ee0e3db0" providerId="LiveId" clId="{1949E825-F812-4192-B0CB-F8AD31722EC0}" dt="2021-05-22T15:39:32.973" v="940" actId="113"/>
          <ac:spMkLst>
            <pc:docMk/>
            <pc:sldMk cId="3008909730" sldId="703"/>
            <ac:spMk id="2" creationId="{F75B297A-DDE0-4C5C-8AB4-BF625BBFCBDA}"/>
          </ac:spMkLst>
        </pc:spChg>
        <pc:spChg chg="mod">
          <ac:chgData name="Ed Godfrey" userId="61aa7c48ee0e3db0" providerId="LiveId" clId="{1949E825-F812-4192-B0CB-F8AD31722EC0}" dt="2021-05-22T15:38:54.979" v="868" actId="6549"/>
          <ac:spMkLst>
            <pc:docMk/>
            <pc:sldMk cId="3008909730" sldId="703"/>
            <ac:spMk id="4" creationId="{E608B9D8-1865-4B62-B899-A104A5E7156F}"/>
          </ac:spMkLst>
        </pc:spChg>
      </pc:sldChg>
      <pc:sldChg chg="modSp add modAnim">
        <pc:chgData name="Ed Godfrey" userId="61aa7c48ee0e3db0" providerId="LiveId" clId="{1949E825-F812-4192-B0CB-F8AD31722EC0}" dt="2021-05-22T15:48:35.778" v="1082" actId="2711"/>
        <pc:sldMkLst>
          <pc:docMk/>
          <pc:sldMk cId="3297925071" sldId="704"/>
        </pc:sldMkLst>
        <pc:spChg chg="mod">
          <ac:chgData name="Ed Godfrey" userId="61aa7c48ee0e3db0" providerId="LiveId" clId="{1949E825-F812-4192-B0CB-F8AD31722EC0}" dt="2021-05-22T15:48:35.778" v="1082" actId="2711"/>
          <ac:spMkLst>
            <pc:docMk/>
            <pc:sldMk cId="3297925071" sldId="704"/>
            <ac:spMk id="4" creationId="{E608B9D8-1865-4B62-B899-A104A5E7156F}"/>
          </ac:spMkLst>
        </pc:spChg>
      </pc:sldChg>
      <pc:sldChg chg="addSp modSp add mod modAnim">
        <pc:chgData name="Ed Godfrey" userId="61aa7c48ee0e3db0" providerId="LiveId" clId="{1949E825-F812-4192-B0CB-F8AD31722EC0}" dt="2021-05-22T15:52:21.265" v="1219" actId="123"/>
        <pc:sldMkLst>
          <pc:docMk/>
          <pc:sldMk cId="837871203" sldId="705"/>
        </pc:sldMkLst>
        <pc:spChg chg="mod">
          <ac:chgData name="Ed Godfrey" userId="61aa7c48ee0e3db0" providerId="LiveId" clId="{1949E825-F812-4192-B0CB-F8AD31722EC0}" dt="2021-05-22T15:50:14.784" v="1179" actId="20577"/>
          <ac:spMkLst>
            <pc:docMk/>
            <pc:sldMk cId="837871203" sldId="705"/>
            <ac:spMk id="4" creationId="{E608B9D8-1865-4B62-B899-A104A5E7156F}"/>
          </ac:spMkLst>
        </pc:spChg>
        <pc:spChg chg="add mod">
          <ac:chgData name="Ed Godfrey" userId="61aa7c48ee0e3db0" providerId="LiveId" clId="{1949E825-F812-4192-B0CB-F8AD31722EC0}" dt="2021-05-22T15:52:21.265" v="1219" actId="123"/>
          <ac:spMkLst>
            <pc:docMk/>
            <pc:sldMk cId="837871203" sldId="705"/>
            <ac:spMk id="5" creationId="{EA46F441-0A3C-4A79-B077-3BF230BC9550}"/>
          </ac:spMkLst>
        </pc:spChg>
      </pc:sldChg>
      <pc:sldChg chg="add setBg">
        <pc:chgData name="Ed Godfrey" userId="61aa7c48ee0e3db0" providerId="LiveId" clId="{1949E825-F812-4192-B0CB-F8AD31722EC0}" dt="2021-05-22T15:53:13.049" v="1224"/>
        <pc:sldMkLst>
          <pc:docMk/>
          <pc:sldMk cId="4288885874" sldId="7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5/22/2021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5/22/2021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3431342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668327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329213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155755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346101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188664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1925485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5/22/2021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5/22/2021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5/22/2021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5/22/2021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5/22/2021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5/22/2021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5/22/2021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5/22/2021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5/22/2021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5/22/2021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5/22/2021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5/22/2021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5/22/2021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5/22/2021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5/22/2021</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5/22/2021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5/22/2021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5/22/2021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Living as Recipients of Grace</a:t>
            </a:r>
          </a:p>
          <a:p>
            <a:pPr algn="ctr"/>
            <a:r>
              <a:rPr lang="en-US" sz="2800" i="1" dirty="0">
                <a:latin typeface="Avenir Next LT Pro" panose="020B0504020202020204" pitchFamily="34" charset="0"/>
              </a:rPr>
              <a:t>Titus 3:1-8 (Part 4)</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May 23, 2021 -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Living as Recipients of Grace</a:t>
            </a:r>
          </a:p>
          <a:p>
            <a:pPr algn="ctr"/>
            <a:r>
              <a:rPr lang="en-US" sz="2800" i="1" dirty="0">
                <a:latin typeface="Avenir Next LT Pro" panose="020B0504020202020204" pitchFamily="34" charset="0"/>
              </a:rPr>
              <a:t>Titus 3:1-8 (Part 4)</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May 23, 2021 - PM</a:t>
            </a:r>
          </a:p>
        </p:txBody>
      </p:sp>
    </p:spTree>
    <p:extLst>
      <p:ext uri="{BB962C8B-B14F-4D97-AF65-F5344CB8AC3E}">
        <p14:creationId xmlns:p14="http://schemas.microsoft.com/office/powerpoint/2010/main" val="428888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3:1-8</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293757"/>
          </a:xfrm>
          <a:prstGeom prst="rect">
            <a:avLst/>
          </a:prstGeom>
          <a:noFill/>
          <a:ln>
            <a:noFill/>
          </a:ln>
        </p:spPr>
        <p:txBody>
          <a:bodyPr wrap="square" rtlCol="0">
            <a:spAutoFit/>
          </a:bodyPr>
          <a:lstStyle/>
          <a:p>
            <a:pPr marL="0" marR="0" algn="just">
              <a:spcBef>
                <a:spcPts val="0"/>
              </a:spcBef>
              <a:spcAft>
                <a:spcPts val="0"/>
              </a:spcAft>
            </a:pPr>
            <a:r>
              <a:rPr lang="en-US" sz="2600" i="1" dirty="0">
                <a:effectLst/>
                <a:latin typeface="Calibri" panose="020F0502020204030204" pitchFamily="34" charset="0"/>
                <a:ea typeface="Times New Roman" panose="02020603050405020304" pitchFamily="18" charset="0"/>
                <a:cs typeface="Calibri" panose="020F0502020204030204" pitchFamily="34" charset="0"/>
              </a:rPr>
              <a:t>1 Remind them to be subject to rulers, to authorities, to be obedient, to be ready for every good deed, 2 to malign no one, to be peaceable, gentle, showing every consideration for all men. 3 For we also once were foolish ourselves, disobedient, deceived, enslaved to various lusts and pleasures, spending our life in malice and envy, hateful, hating one another. 4 But when the kindness of God our Savior and His love for mankind appeared, 5 He saved us, not on the basis of deeds which we have done in righteousness, but according to His mercy, by the washing of regeneration and renewing by the Holy Spirit, 6 whom He poured out upon us richly through Jesus Christ our Savior, 7 so that being justified by His grace we would be made heirs according to the hope of eternal life. 8 This is a trustworthy statement; and concerning these things I want you to speak confidently, so that those who have believed God will be careful to engage in good deeds. These things are good and profitable for men. </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3:4-8 Big Idea and Outline</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416320"/>
          </a:xfrm>
          <a:prstGeom prst="rect">
            <a:avLst/>
          </a:prstGeom>
          <a:noFill/>
          <a:ln>
            <a:noFill/>
          </a:ln>
        </p:spPr>
        <p:txBody>
          <a:bodyPr wrap="square" rtlCol="0">
            <a:spAutoFit/>
          </a:bodyPr>
          <a:lstStyle/>
          <a:p>
            <a:pPr algn="ctr"/>
            <a:r>
              <a:rPr lang="en-US" sz="2400" b="1" i="1" dirty="0">
                <a:latin typeface="Arial" panose="020B0604020202020204" pitchFamily="34" charset="0"/>
                <a:cs typeface="Arial" panose="020B0604020202020204" pitchFamily="34" charset="0"/>
              </a:rPr>
              <a:t>It is the grace of God that saves us and stimulates us on to good deeds.</a:t>
            </a:r>
            <a:endParaRPr lang="en-US" sz="2400" i="1" dirty="0">
              <a:latin typeface="Arial" panose="020B0604020202020204" pitchFamily="34" charset="0"/>
              <a:cs typeface="Arial" panose="020B0604020202020204" pitchFamily="34" charset="0"/>
            </a:endParaRPr>
          </a:p>
          <a:p>
            <a:pPr lvl="0"/>
            <a:endParaRPr lang="en-US" sz="3200" dirty="0">
              <a:latin typeface="Arial" panose="020B0604020202020204" pitchFamily="34" charset="0"/>
              <a:cs typeface="Arial" panose="020B0604020202020204" pitchFamily="34" charset="0"/>
            </a:endParaRPr>
          </a:p>
          <a:p>
            <a:pPr marL="400050" lvl="0" indent="-400050">
              <a:buFont typeface="+mj-lt"/>
              <a:buAutoNum type="romanUcPeriod"/>
            </a:pPr>
            <a:r>
              <a:rPr lang="en-US" sz="3200" dirty="0">
                <a:latin typeface="Arial" panose="020B0604020202020204" pitchFamily="34" charset="0"/>
                <a:cs typeface="Arial" panose="020B0604020202020204" pitchFamily="34" charset="0"/>
              </a:rPr>
              <a:t>God’s grace to save us opens our eyes to behold our wretched condition (3:4a)</a:t>
            </a:r>
          </a:p>
          <a:p>
            <a:pPr marL="400050" lvl="0" indent="-400050">
              <a:buFont typeface="+mj-lt"/>
              <a:buAutoNum type="romanUcPeriod"/>
            </a:pPr>
            <a:r>
              <a:rPr lang="en-US" sz="3200" dirty="0">
                <a:latin typeface="Arial" panose="020B0604020202020204" pitchFamily="34" charset="0"/>
                <a:cs typeface="Arial" panose="020B0604020202020204" pitchFamily="34" charset="0"/>
              </a:rPr>
              <a:t>God’s grace to save us is His work alone (3:4-7)</a:t>
            </a:r>
          </a:p>
          <a:p>
            <a:pPr marL="400050" lvl="0" indent="-400050">
              <a:buFont typeface="+mj-lt"/>
              <a:buAutoNum type="romanUcPeriod"/>
            </a:pPr>
            <a:r>
              <a:rPr lang="en-US" sz="3200" dirty="0">
                <a:latin typeface="Arial" panose="020B0604020202020204" pitchFamily="34" charset="0"/>
                <a:cs typeface="Arial" panose="020B0604020202020204" pitchFamily="34" charset="0"/>
              </a:rPr>
              <a:t>God’s grace to save us stimulates us to engage in good deeds (3:8)</a:t>
            </a:r>
          </a:p>
        </p:txBody>
      </p:sp>
    </p:spTree>
    <p:extLst>
      <p:ext uri="{BB962C8B-B14F-4D97-AF65-F5344CB8AC3E}">
        <p14:creationId xmlns:p14="http://schemas.microsoft.com/office/powerpoint/2010/main" val="347206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750"/>
                                        <p:tgtEl>
                                          <p:spTgt spid="4">
                                            <p:txEl>
                                              <p:pRg st="3" end="3"/>
                                            </p:txEl>
                                          </p:spTgt>
                                        </p:tgtEl>
                                      </p:cBhvr>
                                    </p:animEffect>
                                  </p:childTnLst>
                                </p:cTn>
                              </p:par>
                            </p:childTnLst>
                          </p:cTn>
                        </p:par>
                        <p:par>
                          <p:cTn id="16" fill="hold">
                            <p:stCondLst>
                              <p:cond delay="5250"/>
                            </p:stCondLst>
                            <p:childTnLst>
                              <p:par>
                                <p:cTn id="17" presetID="10"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Living as Recipients of Grace</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461665"/>
          </a:xfrm>
          <a:prstGeom prst="rect">
            <a:avLst/>
          </a:prstGeom>
          <a:noFill/>
          <a:ln>
            <a:noFill/>
          </a:ln>
        </p:spPr>
        <p:txBody>
          <a:bodyPr wrap="square" rtlCol="0">
            <a:spAutoFit/>
          </a:bodyPr>
          <a:lstStyle/>
          <a:p>
            <a:pPr marL="571500" indent="-571500" algn="just">
              <a:buFont typeface="+mj-lt"/>
              <a:buAutoNum type="romanUcPeriod"/>
            </a:pPr>
            <a:r>
              <a:rPr lang="en-US" sz="2400" b="1" dirty="0">
                <a:latin typeface="Abadi" panose="020B0604020104020204" pitchFamily="34" charset="0"/>
              </a:rPr>
              <a:t>God’s grace to saves us opens our eyes to behold our wretched condition (3:4)</a:t>
            </a:r>
            <a:endParaRPr lang="en-US" sz="2400" i="1" dirty="0">
              <a:latin typeface="Abadi" panose="020B0604020104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BD1BE03-215E-4A89-BE43-B75999D0E2AD}"/>
              </a:ext>
            </a:extLst>
          </p:cNvPr>
          <p:cNvSpPr txBox="1"/>
          <p:nvPr/>
        </p:nvSpPr>
        <p:spPr>
          <a:xfrm>
            <a:off x="276284" y="1750979"/>
            <a:ext cx="11661731" cy="369332"/>
          </a:xfrm>
          <a:prstGeom prst="rect">
            <a:avLst/>
          </a:prstGeom>
          <a:noFill/>
          <a:ln>
            <a:noFill/>
          </a:ln>
        </p:spPr>
        <p:txBody>
          <a:bodyPr wrap="square" rtlCol="0">
            <a:spAutoFit/>
          </a:bodyPr>
          <a:lstStyle/>
          <a:p>
            <a:pPr marL="0" marR="0" algn="just">
              <a:spcBef>
                <a:spcPts val="0"/>
              </a:spcBef>
              <a:spcAft>
                <a:spcPts val="0"/>
              </a:spcAft>
            </a:pPr>
            <a:r>
              <a:rPr lang="en-US" sz="1800" i="1" u="sng" dirty="0">
                <a:effectLst/>
                <a:latin typeface="Calibri" panose="020F0502020204030204" pitchFamily="34" charset="0"/>
                <a:ea typeface="Calibri" panose="020F0502020204030204" pitchFamily="34" charset="0"/>
                <a:cs typeface="Calibri" panose="020F0502020204030204" pitchFamily="34" charset="0"/>
              </a:rPr>
              <a:t>But</a:t>
            </a:r>
            <a:r>
              <a:rPr lang="en-US" sz="1800" i="1" dirty="0">
                <a:effectLst/>
                <a:latin typeface="Calibri" panose="020F0502020204030204" pitchFamily="34" charset="0"/>
                <a:ea typeface="Calibri" panose="020F0502020204030204" pitchFamily="34" charset="0"/>
                <a:cs typeface="Calibri" panose="020F0502020204030204" pitchFamily="34" charset="0"/>
              </a:rPr>
              <a:t> when the kindness of God our Savior and His love for mankind appeared…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1F0641A-C023-4D01-97B6-1BF2943CD77A}"/>
              </a:ext>
            </a:extLst>
          </p:cNvPr>
          <p:cNvSpPr txBox="1"/>
          <p:nvPr/>
        </p:nvSpPr>
        <p:spPr>
          <a:xfrm>
            <a:off x="262428" y="2291563"/>
            <a:ext cx="11661731" cy="1200329"/>
          </a:xfrm>
          <a:prstGeom prst="rect">
            <a:avLst/>
          </a:prstGeom>
          <a:noFill/>
          <a:ln>
            <a:noFill/>
          </a:ln>
        </p:spPr>
        <p:txBody>
          <a:bodyPr wrap="square" rtlCol="0">
            <a:spAutoFit/>
          </a:bodyPr>
          <a:lstStyle/>
          <a:p>
            <a:pPr algn="just"/>
            <a:r>
              <a:rPr lang="en-US" sz="2400" b="1" i="1" dirty="0">
                <a:latin typeface="Calibri" panose="020F0502020204030204" pitchFamily="34" charset="0"/>
                <a:cs typeface="Calibri" panose="020F0502020204030204" pitchFamily="34" charset="0"/>
              </a:rPr>
              <a:t>Romans 3:10-12 - “There is none righteous, not even one; there is none who understands, there is none who seeks for God; all have turned aside, together they have become useless; there is none who does good, there is not even one.”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2126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D. Martyn Lloyd-Jones</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2554545"/>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Times New Roman" panose="02020603050405020304" pitchFamily="18" charset="0"/>
                <a:ea typeface="Times New Roman" panose="02020603050405020304" pitchFamily="18" charset="0"/>
              </a:rPr>
              <a:t>“In order to measure the love of God you have first to go down before you can go up. You do not start on the level and go up. We have to be brought up from a dungeon, from a horrible pit; and unless you know something of the measure of that depth you will only be measuring half the love of God.”</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315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Living as Recipients of Grace</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2554545"/>
          </a:xfrm>
          <a:prstGeom prst="rect">
            <a:avLst/>
          </a:prstGeom>
          <a:noFill/>
          <a:ln>
            <a:noFill/>
          </a:ln>
        </p:spPr>
        <p:txBody>
          <a:bodyPr wrap="square" rtlCol="0">
            <a:spAutoFit/>
          </a:bodyPr>
          <a:lstStyle/>
          <a:p>
            <a:pPr marL="571500" indent="-571500" algn="just">
              <a:buFont typeface="+mj-lt"/>
              <a:buAutoNum type="romanUcPeriod"/>
            </a:pPr>
            <a:r>
              <a:rPr lang="en-US" sz="2400" b="1" dirty="0">
                <a:latin typeface="Abadi" panose="020B0604020104020204" pitchFamily="34" charset="0"/>
              </a:rPr>
              <a:t>God’s grace to saves us opens our eyes to behold our wretched condition (3:4)</a:t>
            </a:r>
          </a:p>
          <a:p>
            <a:pPr marL="571500" indent="-571500" algn="just">
              <a:buFont typeface="+mj-lt"/>
              <a:buAutoNum type="romanUcPeriod"/>
            </a:pPr>
            <a:r>
              <a:rPr lang="en-US" sz="2400" b="1" dirty="0">
                <a:latin typeface="Abadi" panose="020B0604020104020204" pitchFamily="34" charset="0"/>
                <a:cs typeface="Calibri" panose="020F0502020204030204" pitchFamily="34" charset="0"/>
              </a:rPr>
              <a:t>God’s grace to save us is His work alone (3:4-7)</a:t>
            </a:r>
          </a:p>
          <a:p>
            <a:pPr marL="1028700" lvl="1" indent="-571500" algn="just">
              <a:buFont typeface="Wingdings" panose="05000000000000000000" pitchFamily="2" charset="2"/>
              <a:buChar char="§"/>
            </a:pPr>
            <a:r>
              <a:rPr lang="en-US" dirty="0">
                <a:latin typeface="Abadi" panose="020B0604020104020204" pitchFamily="34" charset="0"/>
                <a:cs typeface="Calibri" panose="020F0502020204030204" pitchFamily="34" charset="0"/>
              </a:rPr>
              <a:t>The “basis” or cause of salvation (God’s kindness, love, and mercy; not by deeds we have done in righteousness).</a:t>
            </a:r>
          </a:p>
          <a:p>
            <a:pPr marL="1028700" lvl="1" indent="-571500" algn="just">
              <a:buFont typeface="Wingdings" panose="05000000000000000000" pitchFamily="2" charset="2"/>
              <a:buChar char="§"/>
            </a:pPr>
            <a:r>
              <a:rPr lang="en-US" dirty="0">
                <a:latin typeface="Abadi" panose="020B0604020104020204" pitchFamily="34" charset="0"/>
                <a:cs typeface="Calibri" panose="020F0502020204030204" pitchFamily="34" charset="0"/>
              </a:rPr>
              <a:t>The means of salvation (regeneration, renewal, justification)</a:t>
            </a:r>
          </a:p>
          <a:p>
            <a:pPr marL="1028700" lvl="1" indent="-571500" algn="just">
              <a:buFont typeface="Wingdings" panose="05000000000000000000" pitchFamily="2" charset="2"/>
              <a:buChar char="§"/>
            </a:pPr>
            <a:r>
              <a:rPr lang="en-US" dirty="0">
                <a:latin typeface="Abadi" panose="020B0604020104020204" pitchFamily="34" charset="0"/>
                <a:cs typeface="Calibri" panose="020F0502020204030204" pitchFamily="34" charset="0"/>
              </a:rPr>
              <a:t>The result of salvation (the hope of eternal life)</a:t>
            </a:r>
          </a:p>
          <a:p>
            <a:pPr lvl="1" algn="just"/>
            <a:endParaRPr lang="en-US" sz="2000" dirty="0">
              <a:latin typeface="Abadi" panose="020B0604020104020204" pitchFamily="34" charset="0"/>
              <a:cs typeface="Calibri" panose="020F0502020204030204" pitchFamily="34" charset="0"/>
            </a:endParaRPr>
          </a:p>
          <a:p>
            <a:pPr lvl="1" algn="just"/>
            <a:r>
              <a:rPr lang="en-US" sz="2000" dirty="0">
                <a:latin typeface="Abadi" panose="020B0604020104020204" pitchFamily="34" charset="0"/>
                <a:cs typeface="Calibri" panose="020F0502020204030204" pitchFamily="34" charset="0"/>
              </a:rPr>
              <a:t>A. Our salvation is not on the basis of deeds we have done in righteousness (3:5)</a:t>
            </a:r>
          </a:p>
        </p:txBody>
      </p:sp>
    </p:spTree>
    <p:extLst>
      <p:ext uri="{BB962C8B-B14F-4D97-AF65-F5344CB8AC3E}">
        <p14:creationId xmlns:p14="http://schemas.microsoft.com/office/powerpoint/2010/main" val="4264173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75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75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75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dirty="0">
                <a:latin typeface="Avenir Next LT Pro" panose="020B0504020202020204" pitchFamily="34" charset="0"/>
              </a:rPr>
              <a:t>Salvation not on the basis of human works</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262979"/>
          </a:xfrm>
          <a:prstGeom prst="rect">
            <a:avLst/>
          </a:prstGeom>
          <a:noFill/>
          <a:ln>
            <a:noFill/>
          </a:ln>
        </p:spPr>
        <p:txBody>
          <a:bodyPr wrap="square" rtlCol="0">
            <a:spAutoFit/>
          </a:bodyPr>
          <a:lstStyle/>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Romans 4:4-5: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“Now to the one who works, his wage is not credited as a favor, but as what is due. But to </a:t>
            </a:r>
            <a:r>
              <a:rPr lang="en-US" sz="2800" i="1" u="sng" dirty="0">
                <a:effectLst/>
                <a:latin typeface="Calibri" panose="020F0502020204030204" pitchFamily="34" charset="0"/>
                <a:ea typeface="Calibri" panose="020F0502020204030204" pitchFamily="34" charset="0"/>
                <a:cs typeface="Times New Roman" panose="02020603050405020304" pitchFamily="18" charset="0"/>
              </a:rPr>
              <a:t>the one who does not work</a:t>
            </a:r>
            <a:r>
              <a:rPr lang="en-US" sz="2800" i="1" dirty="0">
                <a:effectLst/>
                <a:latin typeface="Calibri" panose="020F0502020204030204" pitchFamily="34" charset="0"/>
                <a:ea typeface="Calibri" panose="020F0502020204030204" pitchFamily="34" charset="0"/>
                <a:cs typeface="Times New Roman" panose="02020603050405020304" pitchFamily="18" charset="0"/>
              </a:rPr>
              <a:t>, but believes in Him who justifies the ungodly, his faith is credited as righteousness.”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Romans 9:11-12 -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“for though the twins were not yet born and </a:t>
            </a:r>
            <a:r>
              <a:rPr lang="en-US" sz="2800" i="1" u="sng" dirty="0">
                <a:effectLst/>
                <a:latin typeface="Calibri" panose="020F0502020204030204" pitchFamily="34" charset="0"/>
                <a:ea typeface="Calibri" panose="020F0502020204030204" pitchFamily="34" charset="0"/>
                <a:cs typeface="Times New Roman" panose="02020603050405020304" pitchFamily="18" charset="0"/>
              </a:rPr>
              <a:t>had not done anything good or bad</a:t>
            </a:r>
            <a:r>
              <a:rPr lang="en-US" sz="2800" i="1" dirty="0">
                <a:effectLst/>
                <a:latin typeface="Calibri" panose="020F0502020204030204" pitchFamily="34" charset="0"/>
                <a:ea typeface="Calibri" panose="020F0502020204030204" pitchFamily="34" charset="0"/>
                <a:cs typeface="Times New Roman" panose="02020603050405020304" pitchFamily="18" charset="0"/>
              </a:rPr>
              <a:t>, so that God’s purpose according to His choice would stand, not because of works but because of Him who calls, it was said to her, ‘The older will serve the younger.’”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In 2 Timothy 1:9 we read that it is God,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“who has saved us and called us with a holy calling, </a:t>
            </a:r>
            <a:r>
              <a:rPr lang="en-US" sz="2800" i="1" u="sng" dirty="0">
                <a:effectLst/>
                <a:latin typeface="Calibri" panose="020F0502020204030204" pitchFamily="34" charset="0"/>
                <a:ea typeface="Calibri" panose="020F0502020204030204" pitchFamily="34" charset="0"/>
                <a:cs typeface="Times New Roman" panose="02020603050405020304" pitchFamily="18" charset="0"/>
              </a:rPr>
              <a:t>not according to our works</a:t>
            </a:r>
            <a:r>
              <a:rPr lang="en-US" sz="2800" i="1" dirty="0">
                <a:effectLst/>
                <a:latin typeface="Calibri" panose="020F0502020204030204" pitchFamily="34" charset="0"/>
                <a:ea typeface="Calibri" panose="020F0502020204030204" pitchFamily="34" charset="0"/>
                <a:cs typeface="Times New Roman" panose="02020603050405020304" pitchFamily="18" charset="0"/>
              </a:rPr>
              <a:t>, but according to His own purpose and grace which was granted us in Christ Jesus from all eternity.”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909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75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Living as Recipients of Grace</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5693866"/>
          </a:xfrm>
          <a:prstGeom prst="rect">
            <a:avLst/>
          </a:prstGeom>
          <a:noFill/>
          <a:ln>
            <a:noFill/>
          </a:ln>
        </p:spPr>
        <p:txBody>
          <a:bodyPr wrap="square" rtlCol="0">
            <a:spAutoFit/>
          </a:bodyPr>
          <a:lstStyle/>
          <a:p>
            <a:pPr marL="571500" indent="-571500" algn="just">
              <a:buFont typeface="+mj-lt"/>
              <a:buAutoNum type="romanUcPeriod"/>
            </a:pPr>
            <a:r>
              <a:rPr lang="en-US" sz="2400" b="1" dirty="0">
                <a:latin typeface="Abadi" panose="020B0604020104020204" pitchFamily="34" charset="0"/>
              </a:rPr>
              <a:t>God’s grace to saves us opens our eyes to behold our wretched condition (3:4)</a:t>
            </a:r>
          </a:p>
          <a:p>
            <a:pPr marL="571500" indent="-571500" algn="just">
              <a:buFont typeface="+mj-lt"/>
              <a:buAutoNum type="romanUcPeriod"/>
            </a:pPr>
            <a:r>
              <a:rPr lang="en-US" sz="2400" b="1" dirty="0">
                <a:latin typeface="Abadi" panose="020B0604020104020204" pitchFamily="34" charset="0"/>
                <a:cs typeface="Calibri" panose="020F0502020204030204" pitchFamily="34" charset="0"/>
              </a:rPr>
              <a:t>God’s grace to save us is His work alone (3:4-7)</a:t>
            </a:r>
          </a:p>
          <a:p>
            <a:pPr marL="1028700" lvl="1" indent="-571500" algn="just">
              <a:buFont typeface="Wingdings" panose="05000000000000000000" pitchFamily="2" charset="2"/>
              <a:buChar char="§"/>
            </a:pPr>
            <a:r>
              <a:rPr lang="en-US" dirty="0">
                <a:latin typeface="Abadi" panose="020B0604020104020204" pitchFamily="34" charset="0"/>
                <a:cs typeface="Calibri" panose="020F0502020204030204" pitchFamily="34" charset="0"/>
              </a:rPr>
              <a:t>The “basis” or cause of salvation (God’s kindness, love, and mercy; not by deeds we have done in righteousness).</a:t>
            </a:r>
          </a:p>
          <a:p>
            <a:pPr marL="1028700" lvl="1" indent="-571500" algn="just">
              <a:buFont typeface="Wingdings" panose="05000000000000000000" pitchFamily="2" charset="2"/>
              <a:buChar char="§"/>
            </a:pPr>
            <a:r>
              <a:rPr lang="en-US" dirty="0">
                <a:latin typeface="Abadi" panose="020B0604020104020204" pitchFamily="34" charset="0"/>
                <a:cs typeface="Calibri" panose="020F0502020204030204" pitchFamily="34" charset="0"/>
              </a:rPr>
              <a:t>The means of salvation (regeneration, renewal, justification)</a:t>
            </a:r>
          </a:p>
          <a:p>
            <a:pPr marL="1028700" lvl="1" indent="-571500" algn="just">
              <a:buFont typeface="Wingdings" panose="05000000000000000000" pitchFamily="2" charset="2"/>
              <a:buChar char="§"/>
            </a:pPr>
            <a:r>
              <a:rPr lang="en-US" dirty="0">
                <a:latin typeface="Abadi" panose="020B0604020104020204" pitchFamily="34" charset="0"/>
                <a:cs typeface="Calibri" panose="020F0502020204030204" pitchFamily="34" charset="0"/>
              </a:rPr>
              <a:t>The result of salvation (the hope of eternal life)</a:t>
            </a:r>
          </a:p>
          <a:p>
            <a:pPr lvl="1" algn="just"/>
            <a:endParaRPr lang="en-US" sz="2000" dirty="0">
              <a:latin typeface="Abadi" panose="020B0604020104020204" pitchFamily="34" charset="0"/>
              <a:cs typeface="Calibri" panose="020F0502020204030204" pitchFamily="34" charset="0"/>
            </a:endParaRPr>
          </a:p>
          <a:p>
            <a:pPr marL="914400" lvl="1" indent="-457200" algn="just">
              <a:buAutoNum type="alphaUcPeriod"/>
            </a:pPr>
            <a:r>
              <a:rPr lang="en-US" sz="2000" dirty="0">
                <a:latin typeface="Abadi" panose="020B0604020104020204" pitchFamily="34" charset="0"/>
                <a:cs typeface="Calibri" panose="020F0502020204030204" pitchFamily="34" charset="0"/>
              </a:rPr>
              <a:t>Our salvation is not on the basis of deeds we have done in righteousness (3:5)</a:t>
            </a:r>
          </a:p>
          <a:p>
            <a:pPr marL="914400" lvl="1" indent="-457200" algn="just">
              <a:buAutoNum type="alphaUcPeriod"/>
            </a:pPr>
            <a:r>
              <a:rPr lang="en-US" sz="2000" dirty="0">
                <a:latin typeface="Abadi" panose="020B0604020104020204" pitchFamily="34" charset="0"/>
                <a:cs typeface="Calibri" panose="020F0502020204030204" pitchFamily="34" charset="0"/>
              </a:rPr>
              <a:t>Our salvation is on the basis of God’s kindness, love, and mercy (3:4-6)</a:t>
            </a:r>
          </a:p>
          <a:p>
            <a:pPr marL="914400" lvl="1" indent="-457200" algn="just">
              <a:buFontTx/>
              <a:buAutoNum type="alphaUcPeriod"/>
            </a:pPr>
            <a:r>
              <a:rPr lang="en-US" sz="2000" dirty="0">
                <a:latin typeface="Abadi" panose="020B0604020104020204" pitchFamily="34" charset="0"/>
                <a:cs typeface="Calibri" panose="020F0502020204030204" pitchFamily="34" charset="0"/>
              </a:rPr>
              <a:t>Our salvation </a:t>
            </a:r>
            <a:r>
              <a:rPr lang="en-US" dirty="0">
                <a:latin typeface="Abadi" panose="020B0604020104020204" pitchFamily="34" charset="0"/>
              </a:rPr>
              <a:t>accomplished through the washing of regeneration, renewing by the Holy Spirit, and being justified by God’s grace (3:5-7)</a:t>
            </a:r>
          </a:p>
          <a:p>
            <a:pPr marL="1371600" lvl="2" indent="-457200" algn="just">
              <a:buFont typeface="+mj-lt"/>
              <a:buAutoNum type="arabicPeriod"/>
            </a:pPr>
            <a:r>
              <a:rPr lang="en-US" dirty="0">
                <a:latin typeface="Abadi" panose="020B0604020104020204" pitchFamily="34" charset="0"/>
              </a:rPr>
              <a:t>Salvation is accomplished through the washing of regeneration.</a:t>
            </a:r>
          </a:p>
          <a:p>
            <a:pPr marL="1371600" lvl="2" indent="-457200" algn="just">
              <a:buFont typeface="+mj-lt"/>
              <a:buAutoNum type="arabicPeriod"/>
            </a:pPr>
            <a:r>
              <a:rPr lang="en-US" dirty="0">
                <a:latin typeface="Abadi" panose="020B0604020104020204" pitchFamily="34" charset="0"/>
              </a:rPr>
              <a:t>Salvation is accomplished through renewing by the Holy Spirit.</a:t>
            </a:r>
          </a:p>
          <a:p>
            <a:pPr marL="1371600" lvl="2" indent="-457200" algn="just">
              <a:buFont typeface="+mj-lt"/>
              <a:buAutoNum type="arabicPeriod"/>
            </a:pPr>
            <a:r>
              <a:rPr lang="en-US" dirty="0">
                <a:latin typeface="Abadi" panose="020B0604020104020204" pitchFamily="34" charset="0"/>
              </a:rPr>
              <a:t>Salvation is accomplished through being justified by God’s grace.</a:t>
            </a:r>
          </a:p>
          <a:p>
            <a:pPr marL="1371600" lvl="2" indent="-457200" algn="just">
              <a:buFont typeface="+mj-lt"/>
              <a:buAutoNum type="arabicPeriod"/>
            </a:pPr>
            <a:r>
              <a:rPr lang="en-US" dirty="0">
                <a:latin typeface="Abadi" panose="020B0604020104020204" pitchFamily="34" charset="0"/>
              </a:rPr>
              <a:t>Salvation results in our being made heirs according to the hope of eternal life.</a:t>
            </a:r>
          </a:p>
          <a:p>
            <a:pPr marL="1371600" lvl="2" indent="-457200" algn="just">
              <a:buFont typeface="+mj-lt"/>
              <a:buAutoNum type="arabicPeriod"/>
            </a:pPr>
            <a:endParaRPr lang="en-US" dirty="0">
              <a:latin typeface="Abadi" panose="020B0604020104020204" pitchFamily="34" charset="0"/>
            </a:endParaRPr>
          </a:p>
          <a:p>
            <a:pPr marL="1371600" lvl="2" indent="-457200" algn="just">
              <a:buFont typeface="+mj-lt"/>
              <a:buAutoNum type="arabicPeriod"/>
            </a:pPr>
            <a:endParaRPr lang="en-US" dirty="0">
              <a:latin typeface="Abadi" panose="020B0604020104020204" pitchFamily="34" charset="0"/>
            </a:endParaRPr>
          </a:p>
          <a:p>
            <a:pPr marL="1371600" lvl="2" indent="-457200" algn="just">
              <a:buFontTx/>
              <a:buAutoNum type="arabicPeriod"/>
            </a:pPr>
            <a:endParaRPr lang="en-US" dirty="0">
              <a:latin typeface="Abadi" panose="020B0604020104020204" pitchFamily="34" charset="0"/>
            </a:endParaRPr>
          </a:p>
          <a:p>
            <a:pPr marL="914400" lvl="1" indent="-457200" algn="just">
              <a:buAutoNum type="alphaUcPeriod"/>
            </a:pPr>
            <a:endParaRPr lang="en-US" sz="2000" dirty="0">
              <a:latin typeface="Abadi" panose="020B0604020104020204" pitchFamily="34" charset="0"/>
              <a:cs typeface="Calibri" panose="020F0502020204030204" pitchFamily="34" charset="0"/>
            </a:endParaRPr>
          </a:p>
        </p:txBody>
      </p:sp>
    </p:spTree>
    <p:extLst>
      <p:ext uri="{BB962C8B-B14F-4D97-AF65-F5344CB8AC3E}">
        <p14:creationId xmlns:p14="http://schemas.microsoft.com/office/powerpoint/2010/main" val="3297925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1750"/>
                                        <p:tgtEl>
                                          <p:spTgt spid="4">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fade">
                                      <p:cBhvr>
                                        <p:cTn id="12" dur="1750"/>
                                        <p:tgtEl>
                                          <p:spTgt spid="4">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Effect transition="in" filter="fade">
                                      <p:cBhvr>
                                        <p:cTn id="17" dur="1750"/>
                                        <p:tgtEl>
                                          <p:spTgt spid="4">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fade">
                                      <p:cBhvr>
                                        <p:cTn id="22" dur="1750"/>
                                        <p:tgtEl>
                                          <p:spTgt spid="4">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animEffect transition="in" filter="fade">
                                      <p:cBhvr>
                                        <p:cTn id="27" dur="1750"/>
                                        <p:tgtEl>
                                          <p:spTgt spid="4">
                                            <p:txEl>
                                              <p:pRg st="11" end="1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12" end="12"/>
                                            </p:txEl>
                                          </p:spTgt>
                                        </p:tgtEl>
                                        <p:attrNameLst>
                                          <p:attrName>style.visibility</p:attrName>
                                        </p:attrNameLst>
                                      </p:cBhvr>
                                      <p:to>
                                        <p:strVal val="visible"/>
                                      </p:to>
                                    </p:set>
                                    <p:animEffect transition="in" filter="fade">
                                      <p:cBhvr>
                                        <p:cTn id="30" dur="175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Living as Recipients of Grace</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2062103"/>
          </a:xfrm>
          <a:prstGeom prst="rect">
            <a:avLst/>
          </a:prstGeom>
          <a:noFill/>
          <a:ln>
            <a:noFill/>
          </a:ln>
        </p:spPr>
        <p:txBody>
          <a:bodyPr wrap="square" rtlCol="0">
            <a:spAutoFit/>
          </a:bodyPr>
          <a:lstStyle/>
          <a:p>
            <a:pPr marL="571500" indent="-571500" algn="just">
              <a:buFont typeface="+mj-lt"/>
              <a:buAutoNum type="romanUcPeriod"/>
            </a:pPr>
            <a:r>
              <a:rPr lang="en-US" sz="2400" b="1" dirty="0">
                <a:latin typeface="Abadi" panose="020B0604020104020204" pitchFamily="34" charset="0"/>
              </a:rPr>
              <a:t>God’s grace to saves us opens our eyes to behold our wretched condition (3:4)</a:t>
            </a:r>
          </a:p>
          <a:p>
            <a:pPr marL="571500" indent="-571500" algn="just">
              <a:buFont typeface="+mj-lt"/>
              <a:buAutoNum type="romanUcPeriod"/>
            </a:pPr>
            <a:r>
              <a:rPr lang="en-US" sz="2400" b="1" dirty="0">
                <a:latin typeface="Abadi" panose="020B0604020104020204" pitchFamily="34" charset="0"/>
                <a:cs typeface="Calibri" panose="020F0502020204030204" pitchFamily="34" charset="0"/>
              </a:rPr>
              <a:t>God’s grace to save us is His work alone (3:4-7)</a:t>
            </a:r>
          </a:p>
          <a:p>
            <a:pPr marL="571500" indent="-571500" algn="just">
              <a:buFont typeface="+mj-lt"/>
              <a:buAutoNum type="romanUcPeriod"/>
            </a:pPr>
            <a:r>
              <a:rPr lang="en-US" sz="2400" b="1" dirty="0">
                <a:latin typeface="Abadi" panose="020B0604020104020204" pitchFamily="34" charset="0"/>
                <a:cs typeface="Calibri" panose="020F0502020204030204" pitchFamily="34" charset="0"/>
              </a:rPr>
              <a:t>God’s grace to save us stimulates us to engage in good deeds (3:8)</a:t>
            </a:r>
            <a:endParaRPr lang="en-US" dirty="0">
              <a:latin typeface="Abadi" panose="020B0604020104020204" pitchFamily="34" charset="0"/>
            </a:endParaRPr>
          </a:p>
          <a:p>
            <a:pPr marL="1371600" lvl="2" indent="-457200" algn="just">
              <a:buFont typeface="+mj-lt"/>
              <a:buAutoNum type="arabicPeriod"/>
            </a:pPr>
            <a:endParaRPr lang="en-US" dirty="0">
              <a:latin typeface="Abadi" panose="020B0604020104020204" pitchFamily="34" charset="0"/>
            </a:endParaRPr>
          </a:p>
          <a:p>
            <a:pPr marL="1371600" lvl="2" indent="-457200" algn="just">
              <a:buFontTx/>
              <a:buAutoNum type="arabicPeriod"/>
            </a:pPr>
            <a:endParaRPr lang="en-US" dirty="0">
              <a:latin typeface="Abadi" panose="020B0604020104020204" pitchFamily="34" charset="0"/>
            </a:endParaRPr>
          </a:p>
          <a:p>
            <a:pPr marL="914400" lvl="1" indent="-457200" algn="just">
              <a:buAutoNum type="alphaUcPeriod"/>
            </a:pPr>
            <a:endParaRPr lang="en-US" sz="2000" dirty="0">
              <a:latin typeface="Abadi" panose="020B0604020104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A46F441-0A3C-4A79-B077-3BF230BC9550}"/>
              </a:ext>
            </a:extLst>
          </p:cNvPr>
          <p:cNvSpPr txBox="1"/>
          <p:nvPr/>
        </p:nvSpPr>
        <p:spPr>
          <a:xfrm>
            <a:off x="276284" y="2478346"/>
            <a:ext cx="11661731" cy="646331"/>
          </a:xfrm>
          <a:prstGeom prst="rect">
            <a:avLst/>
          </a:prstGeom>
          <a:noFill/>
          <a:ln>
            <a:noFill/>
          </a:ln>
        </p:spPr>
        <p:txBody>
          <a:bodyPr wrap="square" rtlCol="0">
            <a:spAutoFit/>
          </a:bodyPr>
          <a:lstStyle/>
          <a:p>
            <a:pPr algn="just"/>
            <a:r>
              <a:rPr lang="en-US" i="1" dirty="0">
                <a:latin typeface="Calibri" panose="020F0502020204030204" pitchFamily="34" charset="0"/>
                <a:cs typeface="Calibri" panose="020F0502020204030204" pitchFamily="34" charset="0"/>
              </a:rPr>
              <a:t>This is a trustworthy statement; and concerning these things I want you to speak confidently, so that those who have believed God will be careful to engage in good deeds. These things are good and profitable for men.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7871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EEE0F9-7BC9-4998-8617-7CC115AD97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3880</TotalTime>
  <Words>1069</Words>
  <Application>Microsoft Office PowerPoint</Application>
  <PresentationFormat>Widescreen</PresentationFormat>
  <Paragraphs>72</Paragraphs>
  <Slides>10</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Abadi</vt:lpstr>
      <vt:lpstr>Agency FB</vt:lpstr>
      <vt:lpstr>Arial</vt:lpstr>
      <vt:lpstr>Avenir Next LT Pro</vt:lpstr>
      <vt:lpstr>Bookman Old Style</vt:lpstr>
      <vt:lpstr>Calibri</vt:lpstr>
      <vt:lpstr>Rockwell</vt:lpstr>
      <vt:lpstr>Times New Roman</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64</cp:revision>
  <dcterms:created xsi:type="dcterms:W3CDTF">2020-08-29T16:37:12Z</dcterms:created>
  <dcterms:modified xsi:type="dcterms:W3CDTF">2021-05-22T15:53:32Z</dcterms:modified>
</cp:coreProperties>
</file>